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1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2722-0D47-4620-9F4D-E6157BA5B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9CB3B-31D1-43FA-85B6-17907BA92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A8BC9-D25F-4E11-9BA7-52942A1D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2625-D984-4204-BBF2-EF3544AE0A85}" type="datetimeFigureOut">
              <a:rPr lang="en-US" smtClean="0"/>
              <a:t>2021-03-19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23D68-642F-46AD-9C09-CC3FE58E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35546-1C75-4189-B08E-D72A6DB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46A0-3A23-42B6-AC1B-9A7D7055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2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A84A9-04C4-498F-81A0-1441086FC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05BF9-FD92-45A1-ADF7-FCC81CAD3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46581-EECD-46CE-B362-5E434FFA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2625-D984-4204-BBF2-EF3544AE0A85}" type="datetimeFigureOut">
              <a:rPr lang="en-US" smtClean="0"/>
              <a:t>2021-03-19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9C3AE-7023-4424-82D4-D8C08D243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C4F5A-4447-4954-8563-E2B3CF61C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46A0-3A23-42B6-AC1B-9A7D7055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B20E8-3FF2-4F3A-AE90-D5CBFBFC2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7F28A-742D-48F8-A9A4-CF84F6A59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A7636-35D9-478A-AD3E-B7FDDDDA0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2625-D984-4204-BBF2-EF3544AE0A85}" type="datetimeFigureOut">
              <a:rPr lang="en-US" smtClean="0"/>
              <a:t>2021-03-19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1EF55-489B-4FF5-98C6-B4D95AFF1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F8A1-81A4-43D3-B861-E5F6FD63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46A0-3A23-42B6-AC1B-9A7D7055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5D86C-C6AA-462D-9F17-7A04E6FA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FB2EC-7FFC-4D98-A9A4-F78119F22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190F2-116C-4CDC-9EDA-5D0B700C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2625-D984-4204-BBF2-EF3544AE0A85}" type="datetimeFigureOut">
              <a:rPr lang="en-US" smtClean="0"/>
              <a:t>2021-03-19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AF589-BB59-43D0-9A99-08562A4B1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DF93A-3D8E-456D-97FC-C7F9F413D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46A0-3A23-42B6-AC1B-9A7D7055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EB641-1E3D-4AB3-ADA2-C1794717D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F9453-3B90-40C1-9011-8CD44732D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0F8CA-B559-4CB5-B0E3-7EA95981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2625-D984-4204-BBF2-EF3544AE0A85}" type="datetimeFigureOut">
              <a:rPr lang="en-US" smtClean="0"/>
              <a:t>2021-03-19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6CC55-458A-43CC-AC46-F76A55D31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1F596-3D4A-4987-89F9-449B6628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46A0-3A23-42B6-AC1B-9A7D7055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2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CF616-A3A2-4F37-98A9-8C5983AA1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4E6AD-7406-47C6-8CC9-DF2AFA9B16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C45BB-0DCF-45AF-94AB-B51F31B25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7C5E7-7492-4E5E-BB41-ADEB56A4B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2625-D984-4204-BBF2-EF3544AE0A85}" type="datetimeFigureOut">
              <a:rPr lang="en-US" smtClean="0"/>
              <a:t>2021-03-19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0BA70-0A00-4F91-801F-0F220DF4B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8961C-8AEB-4351-B18E-5713FDA4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46A0-3A23-42B6-AC1B-9A7D7055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0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E193-F2A1-438F-9AEA-E239D435F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47FEE-8835-4081-826C-703EE07D7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75602-6457-4BD8-BE64-7295C76AC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1C1CED-D521-4877-ACE8-367A02E27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85A77F-06AA-461A-AC9C-9CA89FF22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797EF2-50C3-449B-8D43-E2CD02AB3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2625-D984-4204-BBF2-EF3544AE0A85}" type="datetimeFigureOut">
              <a:rPr lang="en-US" smtClean="0"/>
              <a:t>2021-03-19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875B4A-BA88-43C3-B1C7-64157903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7A82D-7BA5-4BA5-8048-D9497282F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46A0-3A23-42B6-AC1B-9A7D7055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89224-693D-441F-93E1-506787A54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F1453-3B5D-497B-8A64-499B0613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2625-D984-4204-BBF2-EF3544AE0A85}" type="datetimeFigureOut">
              <a:rPr lang="en-US" smtClean="0"/>
              <a:t>2021-03-19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88061-93A3-4B41-B620-138F46112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0AF8D0-FD56-4A64-8E7D-D9A931A6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46A0-3A23-42B6-AC1B-9A7D7055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8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675A95-CE2D-4672-9D74-7FA89DE8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2625-D984-4204-BBF2-EF3544AE0A85}" type="datetimeFigureOut">
              <a:rPr lang="en-US" smtClean="0"/>
              <a:t>2021-03-19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3D083-AA8D-45AF-9361-55F1850C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4092A-14BE-431D-9E62-2EDB6CE5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46A0-3A23-42B6-AC1B-9A7D7055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1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C3CE5-D0BA-481C-A037-AD35602DB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94243-D5D2-4BAA-9556-07CAD6F36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2BAEC-E3A9-46A8-BE43-FB7AB7CE0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E5DC4C-5281-40EC-9156-2325C416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2625-D984-4204-BBF2-EF3544AE0A85}" type="datetimeFigureOut">
              <a:rPr lang="en-US" smtClean="0"/>
              <a:t>2021-03-19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0F4F9-F002-4B4F-92D3-D705DBC0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BDB27-517F-412E-AE18-0A8E2934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46A0-3A23-42B6-AC1B-9A7D7055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6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D79D-E45F-4254-BC48-98AF2279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5DBD4F-718B-44FF-998E-EE6D7F892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EFC31-864A-4D27-A56C-282C36925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49B9D-0D60-4488-96F4-EA830793A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2625-D984-4204-BBF2-EF3544AE0A85}" type="datetimeFigureOut">
              <a:rPr lang="en-US" smtClean="0"/>
              <a:t>2021-03-19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62ABB-86F0-4A98-A965-C36FF0F2D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C2DF9-1A23-4B7D-876E-73FC2492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46A0-3A23-42B6-AC1B-9A7D7055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5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57E02-0E09-434C-AEBE-5EEACA21F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C4AAC-5AC1-4A48-898F-A2DA249DF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34DF8-7282-4651-A6F6-39B80BAD4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62625-D984-4204-BBF2-EF3544AE0A85}" type="datetimeFigureOut">
              <a:rPr lang="en-US" smtClean="0"/>
              <a:t>2021-03-19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00072-7757-416A-B1EB-17F8056DE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01427-5C33-42F8-8F06-74C64F1B7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546A0-3A23-42B6-AC1B-9A7D70552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6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C4F02DC-2828-4C74-A59B-86966571C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9703" y="0"/>
            <a:ext cx="5232593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4D8C99-33F7-42E3-884E-FC3F7BCCB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6422" y="33228"/>
            <a:ext cx="529658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4468F7-F47C-42C2-A32E-0123CBD1A7BE}"/>
              </a:ext>
            </a:extLst>
          </p:cNvPr>
          <p:cNvSpPr txBox="1"/>
          <p:nvPr/>
        </p:nvSpPr>
        <p:spPr>
          <a:xfrm>
            <a:off x="449831" y="2379005"/>
            <a:ext cx="2929166" cy="64633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Quick Check Section does not require measurements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E3265E4-BF34-43F8-9645-F145EE606ECC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378997" y="372863"/>
            <a:ext cx="2438329" cy="23293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9E3EE39-71C9-46A9-AB2A-2868E1E81C7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378997" y="2257149"/>
            <a:ext cx="2208757" cy="4450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ED9C00-B44F-47E6-917D-5A8C6F14DBF0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3378997" y="2702171"/>
            <a:ext cx="2208757" cy="21049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D2901A6-2283-4E78-A4F4-28B89D19C54A}"/>
              </a:ext>
            </a:extLst>
          </p:cNvPr>
          <p:cNvSpPr txBox="1"/>
          <p:nvPr/>
        </p:nvSpPr>
        <p:spPr>
          <a:xfrm>
            <a:off x="525858" y="4276874"/>
            <a:ext cx="2360866" cy="64633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Required Limits from ESDA S20.20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4080D6B-AC33-48F4-ABBA-C57764526E53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2886724" y="4276874"/>
            <a:ext cx="812583" cy="3231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2535E3D-4E89-473F-8AB6-608F62BBA93C}"/>
              </a:ext>
            </a:extLst>
          </p:cNvPr>
          <p:cNvSpPr txBox="1"/>
          <p:nvPr/>
        </p:nvSpPr>
        <p:spPr>
          <a:xfrm>
            <a:off x="9740228" y="5483437"/>
            <a:ext cx="1731505" cy="64633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 to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evaluation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E1AED6E-CCD4-43F9-814A-C53C6E78D889}"/>
              </a:ext>
            </a:extLst>
          </p:cNvPr>
          <p:cNvCxnSpPr>
            <a:cxnSpLocks/>
          </p:cNvCxnSpPr>
          <p:nvPr/>
        </p:nvCxnSpPr>
        <p:spPr>
          <a:xfrm flipH="1">
            <a:off x="8543109" y="5806603"/>
            <a:ext cx="1197119" cy="4896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78B3771-AE05-447E-99E7-034B4A980016}"/>
              </a:ext>
            </a:extLst>
          </p:cNvPr>
          <p:cNvSpPr txBox="1"/>
          <p:nvPr/>
        </p:nvSpPr>
        <p:spPr>
          <a:xfrm>
            <a:off x="9041270" y="2467966"/>
            <a:ext cx="2738480" cy="938719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Equipment needed to measure to the standard 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Note: click for video instruction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EAF64F1-1263-410C-9E9D-AE8B05EC997B}"/>
              </a:ext>
            </a:extLst>
          </p:cNvPr>
          <p:cNvCxnSpPr>
            <a:cxnSpLocks/>
            <a:stCxn id="26" idx="1"/>
          </p:cNvCxnSpPr>
          <p:nvPr/>
        </p:nvCxnSpPr>
        <p:spPr>
          <a:xfrm flipH="1" flipV="1">
            <a:off x="5312230" y="2806362"/>
            <a:ext cx="3729040" cy="1309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D3299C8-5D0A-499A-B136-89F3B0D1FD4C}"/>
              </a:ext>
            </a:extLst>
          </p:cNvPr>
          <p:cNvSpPr txBox="1"/>
          <p:nvPr/>
        </p:nvSpPr>
        <p:spPr>
          <a:xfrm>
            <a:off x="449831" y="511586"/>
            <a:ext cx="2929166" cy="92333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Fill out form digitally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Print and fill out by hand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74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Jeffry Brake</dc:creator>
  <cp:lastModifiedBy>Matt Hempel</cp:lastModifiedBy>
  <cp:revision>4</cp:revision>
  <dcterms:created xsi:type="dcterms:W3CDTF">2020-11-04T00:53:45Z</dcterms:created>
  <dcterms:modified xsi:type="dcterms:W3CDTF">2021-03-19T19:31:53Z</dcterms:modified>
</cp:coreProperties>
</file>